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35657c885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35657c88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35657c885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35657c8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40781efa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40781ef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35657c885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35657c8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35657c885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35657c8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35657c885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35657c8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35657c885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35657c8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35657c885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35657c8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facundo.moreyra.fceia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 II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detección de fraude.</a:t>
            </a:r>
            <a:endParaRPr/>
          </a:p>
        </p:txBody>
      </p:sp>
      <p:grpSp>
        <p:nvGrpSpPr>
          <p:cNvPr id="140" name="Google Shape;140;p22"/>
          <p:cNvGrpSpPr/>
          <p:nvPr/>
        </p:nvGrpSpPr>
        <p:grpSpPr>
          <a:xfrm>
            <a:off x="6016075" y="1558430"/>
            <a:ext cx="2592600" cy="2404099"/>
            <a:chOff x="6239700" y="1622942"/>
            <a:chExt cx="2592600" cy="2404099"/>
          </a:xfrm>
        </p:grpSpPr>
        <p:sp>
          <p:nvSpPr>
            <p:cNvPr id="141" name="Google Shape;141;p22"/>
            <p:cNvSpPr txBox="1"/>
            <p:nvPr/>
          </p:nvSpPr>
          <p:spPr>
            <a:xfrm>
              <a:off x="6298500" y="1622942"/>
              <a:ext cx="2475000" cy="1007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Historial de compras + detalle de compra.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42" name="Google Shape;142;p22"/>
            <p:cNvSpPr txBox="1"/>
            <p:nvPr/>
          </p:nvSpPr>
          <p:spPr>
            <a:xfrm>
              <a:off x="6239700" y="3062541"/>
              <a:ext cx="2592600" cy="96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Compra </a:t>
              </a: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A</a:t>
              </a: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uténtica / Fraude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43" name="Google Shape;143;p22"/>
            <p:cNvCxnSpPr>
              <a:stCxn id="141" idx="2"/>
              <a:endCxn id="142" idx="0"/>
            </p:cNvCxnSpPr>
            <p:nvPr/>
          </p:nvCxnSpPr>
          <p:spPr>
            <a:xfrm>
              <a:off x="7536000" y="2630042"/>
              <a:ext cx="0" cy="43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4361" t="16680"/>
          <a:stretch/>
        </p:blipFill>
        <p:spPr>
          <a:xfrm>
            <a:off x="552375" y="1750314"/>
            <a:ext cx="4723926" cy="20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 para usar Deep Learning?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311700" y="1851950"/>
            <a:ext cx="58422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Checklist: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✓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Gran cantidad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datos de entrenamiento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✓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 relación matemática entrada/salida no es trivial.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✓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Existen casos de éxito sobre problemas similares.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Docentes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7875" y="1170000"/>
            <a:ext cx="85206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Matías Moreyra - matias.a.moreyra@gmail.com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Facundo Moreyra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lang="en" u="sng">
                <a:solidFill>
                  <a:schemeClr val="hlink"/>
                </a:solidFill>
                <a:hlinkClick r:id="rId3"/>
              </a:rPr>
              <a:t>facundo.moreyra.fceia@gmail.com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Bruno Cocito - bcocitto@gmail.com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24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 de clases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3162350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Clases de “teoría” + labs interactivos con Google Colab.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Condiciones de aprobación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Dos trabajos prácticos grupales + defensa.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Trabajo final integrador grupal + defensa.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Fechas tentativas: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TP1: introducción TBD, entrega TBD.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TP2: introducción TBD, entrega TBD.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TP integrador: TBD.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AAII (Deep Learning) - Introducción</a:t>
            </a:r>
            <a:endParaRPr/>
          </a:p>
        </p:txBody>
      </p: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121600" y="1810413"/>
            <a:ext cx="3726000" cy="23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Machine Learning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+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Redes Neuronales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con más de 3 capas.</a:t>
            </a:r>
            <a:endParaRPr b="1" sz="2100">
              <a:solidFill>
                <a:schemeClr val="dk1"/>
              </a:solidFill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3847692" y="1139107"/>
            <a:ext cx="4664449" cy="3800386"/>
            <a:chOff x="3618675" y="1104200"/>
            <a:chExt cx="4845174" cy="3879924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8675" y="1104200"/>
              <a:ext cx="4845174" cy="387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9150" y="1474550"/>
              <a:ext cx="2168475" cy="11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9662" y="3507254"/>
              <a:ext cx="2667448" cy="8348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clasificación de imágenes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50" y="1447275"/>
            <a:ext cx="5262300" cy="29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7"/>
          <p:cNvGrpSpPr/>
          <p:nvPr/>
        </p:nvGrpSpPr>
        <p:grpSpPr>
          <a:xfrm>
            <a:off x="6239700" y="1964425"/>
            <a:ext cx="2592600" cy="1886325"/>
            <a:chOff x="6239700" y="1964425"/>
            <a:chExt cx="2592600" cy="1886325"/>
          </a:xfrm>
        </p:grpSpPr>
        <p:sp>
          <p:nvSpPr>
            <p:cNvPr id="92" name="Google Shape;92;p17"/>
            <p:cNvSpPr txBox="1"/>
            <p:nvPr/>
          </p:nvSpPr>
          <p:spPr>
            <a:xfrm>
              <a:off x="6620550" y="1964425"/>
              <a:ext cx="1830900" cy="768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b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</a:b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Imagen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6239700" y="3130150"/>
              <a:ext cx="2592600" cy="720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b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</a:b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“</a:t>
              </a: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Perro</a:t>
              </a: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” o “Gato”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94" name="Google Shape;94;p17"/>
            <p:cNvCxnSpPr>
              <a:stCxn id="92" idx="2"/>
              <a:endCxn id="93" idx="0"/>
            </p:cNvCxnSpPr>
            <p:nvPr/>
          </p:nvCxnSpPr>
          <p:spPr>
            <a:xfrm>
              <a:off x="7536000" y="2732425"/>
              <a:ext cx="0" cy="39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detección de objetos.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9025"/>
            <a:ext cx="5755750" cy="350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8"/>
          <p:cNvGrpSpPr/>
          <p:nvPr/>
        </p:nvGrpSpPr>
        <p:grpSpPr>
          <a:xfrm>
            <a:off x="6239700" y="1838625"/>
            <a:ext cx="2592600" cy="1879125"/>
            <a:chOff x="6239700" y="1964425"/>
            <a:chExt cx="2592600" cy="1879125"/>
          </a:xfrm>
        </p:grpSpPr>
        <p:sp>
          <p:nvSpPr>
            <p:cNvPr id="102" name="Google Shape;102;p18"/>
            <p:cNvSpPr txBox="1"/>
            <p:nvPr/>
          </p:nvSpPr>
          <p:spPr>
            <a:xfrm>
              <a:off x="6620550" y="1964425"/>
              <a:ext cx="1830900" cy="6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Imagen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6239700" y="3130150"/>
              <a:ext cx="2592600" cy="71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Bounding boxes.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04" name="Google Shape;104;p18"/>
            <p:cNvCxnSpPr>
              <a:stCxn id="102" idx="2"/>
              <a:endCxn id="103" idx="0"/>
            </p:cNvCxnSpPr>
            <p:nvPr/>
          </p:nvCxnSpPr>
          <p:spPr>
            <a:xfrm>
              <a:off x="7536000" y="2634625"/>
              <a:ext cx="0" cy="495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segmentación de imágenes.</a:t>
            </a:r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6239700" y="1733125"/>
            <a:ext cx="2592600" cy="2292125"/>
            <a:chOff x="6239700" y="1858925"/>
            <a:chExt cx="2592600" cy="2292125"/>
          </a:xfrm>
        </p:grpSpPr>
        <p:sp>
          <p:nvSpPr>
            <p:cNvPr id="111" name="Google Shape;111;p19"/>
            <p:cNvSpPr txBox="1"/>
            <p:nvPr/>
          </p:nvSpPr>
          <p:spPr>
            <a:xfrm>
              <a:off x="6620550" y="1858925"/>
              <a:ext cx="1830900" cy="678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Imagen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6239700" y="3130150"/>
              <a:ext cx="2592600" cy="1020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Clasificación pixel a pixel.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13" name="Google Shape;113;p19"/>
            <p:cNvCxnSpPr>
              <a:stCxn id="111" idx="2"/>
              <a:endCxn id="112" idx="0"/>
            </p:cNvCxnSpPr>
            <p:nvPr/>
          </p:nvCxnSpPr>
          <p:spPr>
            <a:xfrm>
              <a:off x="7536000" y="2537225"/>
              <a:ext cx="0" cy="59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19419" t="0"/>
          <a:stretch/>
        </p:blipFill>
        <p:spPr>
          <a:xfrm>
            <a:off x="486425" y="1355800"/>
            <a:ext cx="5251049" cy="3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clasificación de texto.</a:t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6239700" y="1896800"/>
            <a:ext cx="2592600" cy="1898925"/>
            <a:chOff x="6239700" y="1896800"/>
            <a:chExt cx="2592600" cy="1898925"/>
          </a:xfrm>
        </p:grpSpPr>
        <p:sp>
          <p:nvSpPr>
            <p:cNvPr id="121" name="Google Shape;121;p20"/>
            <p:cNvSpPr txBox="1"/>
            <p:nvPr/>
          </p:nvSpPr>
          <p:spPr>
            <a:xfrm>
              <a:off x="6298500" y="1896800"/>
              <a:ext cx="2475000" cy="73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Secuencia de texto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6239700" y="3062525"/>
              <a:ext cx="2592600" cy="73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Tech, Deporte, Moda.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23" name="Google Shape;123;p20"/>
            <p:cNvCxnSpPr>
              <a:stCxn id="121" idx="2"/>
              <a:endCxn id="122" idx="0"/>
            </p:cNvCxnSpPr>
            <p:nvPr/>
          </p:nvCxnSpPr>
          <p:spPr>
            <a:xfrm>
              <a:off x="7536000" y="2630000"/>
              <a:ext cx="0" cy="43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50" y="1537447"/>
            <a:ext cx="5235276" cy="26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reconocimiento de voz.</a:t>
            </a:r>
            <a:endParaRPr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6016075" y="1832288"/>
            <a:ext cx="2592600" cy="1898925"/>
            <a:chOff x="6239700" y="1896800"/>
            <a:chExt cx="2592600" cy="1898925"/>
          </a:xfrm>
        </p:grpSpPr>
        <p:sp>
          <p:nvSpPr>
            <p:cNvPr id="131" name="Google Shape;131;p21"/>
            <p:cNvSpPr txBox="1"/>
            <p:nvPr/>
          </p:nvSpPr>
          <p:spPr>
            <a:xfrm>
              <a:off x="6298500" y="1896800"/>
              <a:ext cx="2475000" cy="73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Entrada: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Secuencia de audio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32" name="Google Shape;132;p21"/>
            <p:cNvSpPr txBox="1"/>
            <p:nvPr/>
          </p:nvSpPr>
          <p:spPr>
            <a:xfrm>
              <a:off x="6239700" y="3062525"/>
              <a:ext cx="2592600" cy="73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Salida: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Secuencia de texto.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33" name="Google Shape;133;p21"/>
            <p:cNvCxnSpPr>
              <a:stCxn id="131" idx="2"/>
              <a:endCxn id="132" idx="0"/>
            </p:cNvCxnSpPr>
            <p:nvPr/>
          </p:nvCxnSpPr>
          <p:spPr>
            <a:xfrm>
              <a:off x="7536000" y="2630000"/>
              <a:ext cx="0" cy="43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52" y="1973689"/>
            <a:ext cx="3655325" cy="16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